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5"/>
  </p:notesMasterIdLst>
  <p:sldIdLst>
    <p:sldId id="257" r:id="rId5"/>
    <p:sldId id="258" r:id="rId6"/>
    <p:sldId id="259" r:id="rId7"/>
    <p:sldId id="262" r:id="rId8"/>
    <p:sldId id="264" r:id="rId9"/>
    <p:sldId id="263" r:id="rId10"/>
    <p:sldId id="265" r:id="rId11"/>
    <p:sldId id="260" r:id="rId12"/>
    <p:sldId id="268" r:id="rId13"/>
    <p:sldId id="267"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 roundtripDataSignature="AMtx7mihf49c4U6MJQb2ZpPYmZcE0W/s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543AEF-72D8-1D3A-40D1-81E9C9BC3D22}" v="1097" dt="2025-07-10T13:03:18.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B04F7685-C365-700E-A512-82D985E364EA}"/>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5A664AD9-CE2A-095F-F9FD-0E137DAAC0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D4CC4C81-8AAE-4CE5-C6C5-8105440792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145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750FAE93-EEDD-532E-AEE1-4BFF4507A14C}"/>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01E1086C-CDE1-0201-12A0-E78CD288724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26FDB970-B379-A2B1-08F2-A2FDF22225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92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88C95F95-3BFB-842D-5658-6D36BD6DA471}"/>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CB4B2A48-A7F1-4882-AACB-10E097E94E1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D0A2DC12-8AE9-ED68-9C68-8B3905C7CF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7186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59EE71C6-68E4-C094-93BD-05D621538F2C}"/>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3F35BC0F-C671-01D1-8805-D59E5A542FE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BD3DB291-9A7A-D138-F3BE-94C1753FA2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3678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7739A37D-9AB5-4558-8989-BC4347433372}"/>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279DEFBC-396B-283B-3526-44E75F35406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4E4C4614-CD4B-63E4-5941-12CA4DD2B3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021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FB87D161-8D8C-88C9-A587-CD84BB0F7DC9}"/>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444B9F8F-9D23-F586-06F8-95223BCE7FE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notes">
            <a:extLst>
              <a:ext uri="{FF2B5EF4-FFF2-40B4-BE49-F238E27FC236}">
                <a16:creationId xmlns:a16="http://schemas.microsoft.com/office/drawing/2014/main" id="{65481C45-FC8B-E2E0-1C35-83126472BF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035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774C1EC5-D2D8-CFDF-48ED-15EFA863F80E}"/>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61F476C5-B91F-2114-7511-FC50FC7C0AB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08671FB0-F5FA-EC50-F477-30C62ADE55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9228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36"/>
        <p:cNvGrpSpPr/>
        <p:nvPr/>
      </p:nvGrpSpPr>
      <p:grpSpPr>
        <a:xfrm>
          <a:off x="0" y="0"/>
          <a:ext cx="0" cy="0"/>
          <a:chOff x="0" y="0"/>
          <a:chExt cx="0" cy="0"/>
        </a:xfrm>
      </p:grpSpPr>
      <p:pic>
        <p:nvPicPr>
          <p:cNvPr id="37" name="Google Shape;37;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38" name="Google Shape;38;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39;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40;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41;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42;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43;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44;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45;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46;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47;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48;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Google Shape;49;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 name="Google Shape;50;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1" name="Google Shape;51;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52" name="Google Shape;52;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childTnLst>
                                </p:cTn>
                              </p:par>
                              <p:par>
                                <p:cTn id="8" presetID="10" presetClass="entr" presetSubtype="0" fill="hold" nodeType="withEffect">
                                  <p:stCondLst>
                                    <p:cond delay="1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750"/>
                                        <p:tgtEl>
                                          <p:spTgt spid="39"/>
                                        </p:tgtEl>
                                      </p:cBhvr>
                                    </p:animEffect>
                                  </p:childTnLst>
                                </p:cTn>
                              </p:par>
                              <p:par>
                                <p:cTn id="11" presetID="10" presetClass="entr" presetSubtype="0" fill="hold" nodeType="withEffect">
                                  <p:stCondLst>
                                    <p:cond delay="2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750"/>
                                        <p:tgtEl>
                                          <p:spTgt spid="40"/>
                                        </p:tgtEl>
                                      </p:cBhvr>
                                    </p:animEffect>
                                  </p:childTnLst>
                                </p:cTn>
                              </p:par>
                              <p:par>
                                <p:cTn id="14" presetID="10" presetClass="entr" presetSubtype="0" fill="hold" nodeType="withEffect">
                                  <p:stCondLst>
                                    <p:cond delay="3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750"/>
                                        <p:tgtEl>
                                          <p:spTgt spid="41"/>
                                        </p:tgtEl>
                                      </p:cBhvr>
                                    </p:animEffect>
                                  </p:childTnLst>
                                </p:cTn>
                              </p:par>
                              <p:par>
                                <p:cTn id="17" presetID="10" presetClass="entr" presetSubtype="0" fill="hold" nodeType="withEffect">
                                  <p:stCondLst>
                                    <p:cond delay="4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750"/>
                                        <p:tgtEl>
                                          <p:spTgt spid="42"/>
                                        </p:tgtEl>
                                      </p:cBhvr>
                                    </p:animEffect>
                                  </p:childTnLst>
                                </p:cTn>
                              </p:par>
                              <p:par>
                                <p:cTn id="20" presetID="10" presetClass="entr" presetSubtype="0"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750"/>
                                        <p:tgtEl>
                                          <p:spTgt spid="48"/>
                                        </p:tgtEl>
                                      </p:cBhvr>
                                    </p:animEffect>
                                  </p:childTnLst>
                                </p:cTn>
                              </p:par>
                              <p:par>
                                <p:cTn id="23" presetID="10" presetClass="entr" presetSubtype="0" fill="hold" nodeType="withEffect">
                                  <p:stCondLst>
                                    <p:cond delay="6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nodeType="withEffect">
                                  <p:stCondLst>
                                    <p:cond delay="7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750"/>
                                        <p:tgtEl>
                                          <p:spTgt spid="44"/>
                                        </p:tgtEl>
                                      </p:cBhvr>
                                    </p:animEffect>
                                  </p:childTnLst>
                                </p:cTn>
                              </p:par>
                              <p:par>
                                <p:cTn id="29" presetID="10" presetClass="entr" presetSubtype="0" fill="hold" nodeType="withEffect">
                                  <p:stCondLst>
                                    <p:cond delay="8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750"/>
                                        <p:tgtEl>
                                          <p:spTgt spid="45"/>
                                        </p:tgtEl>
                                      </p:cBhvr>
                                    </p:animEffect>
                                  </p:childTnLst>
                                </p:cTn>
                              </p:par>
                              <p:par>
                                <p:cTn id="32" presetID="10" presetClass="entr" presetSubtype="0" fill="hold"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750"/>
                                        <p:tgtEl>
                                          <p:spTgt spid="46"/>
                                        </p:tgtEl>
                                      </p:cBhvr>
                                    </p:animEffect>
                                  </p:childTnLst>
                                </p:cTn>
                              </p:par>
                              <p:par>
                                <p:cTn id="35" presetID="10" presetClass="entr" presetSubtype="0" fill="hold" nodeType="withEffect">
                                  <p:stCondLst>
                                    <p:cond delay="10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750"/>
                                        <p:tgtEl>
                                          <p:spTgt spid="50"/>
                                        </p:tgtEl>
                                      </p:cBhvr>
                                    </p:animEffect>
                                  </p:childTnLst>
                                </p:cTn>
                              </p:par>
                              <p:par>
                                <p:cTn id="38" presetID="10" presetClass="entr" presetSubtype="0" fill="hold" nodeType="withEffect">
                                  <p:stCondLst>
                                    <p:cond delay="110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750"/>
                                        <p:tgtEl>
                                          <p:spTgt spid="49"/>
                                        </p:tgtEl>
                                      </p:cBhvr>
                                    </p:animEffect>
                                  </p:childTnLst>
                                </p:cTn>
                              </p:par>
                              <p:par>
                                <p:cTn id="41" presetID="10" presetClass="entr" presetSubtype="0" fill="hold" nodeType="withEffect">
                                  <p:stCondLst>
                                    <p:cond delay="12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750"/>
                                        <p:tgtEl>
                                          <p:spTgt spid="47"/>
                                        </p:tgtEl>
                                      </p:cBhvr>
                                    </p:animEffect>
                                  </p:childTnLst>
                                </p:cTn>
                              </p:par>
                              <p:par>
                                <p:cTn id="44" presetID="10" presetClass="entr" presetSubtype="0" fill="hold" nodeType="withEffect">
                                  <p:stCondLst>
                                    <p:cond delay="12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53"/>
        <p:cNvGrpSpPr/>
        <p:nvPr/>
      </p:nvGrpSpPr>
      <p:grpSpPr>
        <a:xfrm>
          <a:off x="0" y="0"/>
          <a:ext cx="0" cy="0"/>
          <a:chOff x="0" y="0"/>
          <a:chExt cx="0" cy="0"/>
        </a:xfrm>
      </p:grpSpPr>
      <p:sp>
        <p:nvSpPr>
          <p:cNvPr id="54" name="Google Shape;54;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57" name="Google Shape;57;p10"/>
          <p:cNvGrpSpPr/>
          <p:nvPr/>
        </p:nvGrpSpPr>
        <p:grpSpPr>
          <a:xfrm>
            <a:off x="-3786437" y="0"/>
            <a:ext cx="3693386" cy="5359349"/>
            <a:chOff x="-3786437" y="0"/>
            <a:chExt cx="3693386" cy="5359349"/>
          </a:xfrm>
        </p:grpSpPr>
        <p:sp>
          <p:nvSpPr>
            <p:cNvPr id="58" name="Google Shape;58;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LIJSTNIVEAU KIEZEN</a:t>
              </a:r>
              <a:endParaRPr/>
            </a:p>
          </p:txBody>
        </p:sp>
        <p:sp>
          <p:nvSpPr>
            <p:cNvPr id="59" name="Google Shape;59;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60" name="Google Shape;60;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61" name="Google Shape;61;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62" name="Google Shape;62;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a:p>
          </p:txBody>
        </p:sp>
        <p:sp>
          <p:nvSpPr>
            <p:cNvPr id="63" name="Google Shape;63;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a:p>
          </p:txBody>
        </p:sp>
        <p:sp>
          <p:nvSpPr>
            <p:cNvPr id="64" name="Google Shape;64;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65" name="Google Shape;65;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a:p>
          </p:txBody>
        </p:sp>
        <p:sp>
          <p:nvSpPr>
            <p:cNvPr id="66" name="Google Shape;66;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a:p>
          </p:txBody>
        </p:sp>
        <p:sp>
          <p:nvSpPr>
            <p:cNvPr id="67" name="Google Shape;67;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a:p>
          </p:txBody>
        </p:sp>
        <p:sp>
          <p:nvSpPr>
            <p:cNvPr id="68" name="Google Shape;68;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a:p>
          </p:txBody>
        </p:sp>
        <p:sp>
          <p:nvSpPr>
            <p:cNvPr id="69" name="Google Shape;69;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a:p>
          </p:txBody>
        </p:sp>
        <p:sp>
          <p:nvSpPr>
            <p:cNvPr id="70" name="Google Shape;70;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a:p>
          </p:txBody>
        </p:sp>
        <p:sp>
          <p:nvSpPr>
            <p:cNvPr id="71" name="Google Shape;71;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72" name="Google Shape;72;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a:p>
          </p:txBody>
        </p:sp>
        <p:sp>
          <p:nvSpPr>
            <p:cNvPr id="73" name="Google Shape;73;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74" name="Google Shape;74;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a:p>
          </p:txBody>
        </p:sp>
        <p:sp>
          <p:nvSpPr>
            <p:cNvPr id="75" name="Google Shape;75;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a:p>
          </p:txBody>
        </p:sp>
        <p:sp>
          <p:nvSpPr>
            <p:cNvPr id="76" name="Google Shape;76;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a:p>
          </p:txBody>
        </p:sp>
        <p:sp>
          <p:nvSpPr>
            <p:cNvPr id="77" name="Google Shape;77;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a:p>
          </p:txBody>
        </p:sp>
        <p:sp>
          <p:nvSpPr>
            <p:cNvPr id="78" name="Google Shape;78;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grpSp>
          <p:nvGrpSpPr>
            <p:cNvPr id="79" name="Google Shape;79;p10"/>
            <p:cNvGrpSpPr/>
            <p:nvPr/>
          </p:nvGrpSpPr>
          <p:grpSpPr>
            <a:xfrm>
              <a:off x="-376736" y="4400186"/>
              <a:ext cx="283685" cy="283685"/>
              <a:chOff x="-510741" y="5913713"/>
              <a:chExt cx="267555" cy="267555"/>
            </a:xfrm>
          </p:grpSpPr>
          <p:sp>
            <p:nvSpPr>
              <p:cNvPr id="80" name="Google Shape;80;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81" name="Google Shape;81;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82" name="Google Shape;82;p10"/>
            <p:cNvGrpSpPr/>
            <p:nvPr/>
          </p:nvGrpSpPr>
          <p:grpSpPr>
            <a:xfrm>
              <a:off x="-3605171" y="458674"/>
              <a:ext cx="3234311" cy="558875"/>
              <a:chOff x="-3605171" y="458674"/>
              <a:chExt cx="3234311" cy="558875"/>
            </a:xfrm>
          </p:grpSpPr>
          <p:sp>
            <p:nvSpPr>
              <p:cNvPr id="83" name="Google Shape;83;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spcBef>
                    <a:spcPts val="0"/>
                  </a:spcBef>
                  <a:spcAft>
                    <a:spcPts val="0"/>
                  </a:spcAft>
                  <a:buNone/>
                </a:pPr>
                <a:r>
                  <a:rPr lang="nl-NL" sz="900" b="1">
                    <a:solidFill>
                      <a:srgbClr val="211F26"/>
                    </a:solidFill>
                    <a:latin typeface="Calibri"/>
                    <a:ea typeface="Calibri"/>
                    <a:cs typeface="Calibri"/>
                    <a:sym typeface="Calibri"/>
                  </a:rPr>
                  <a:t>Start</a:t>
                </a:r>
                <a:endParaRPr/>
              </a:p>
            </p:txBody>
          </p:sp>
          <p:sp>
            <p:nvSpPr>
              <p:cNvPr id="84" name="Google Shape;84;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nvGrpSpPr>
              <p:cNvPr id="85" name="Google Shape;85;p10"/>
              <p:cNvGrpSpPr/>
              <p:nvPr/>
            </p:nvGrpSpPr>
            <p:grpSpPr>
              <a:xfrm>
                <a:off x="-3386247" y="830871"/>
                <a:ext cx="139423" cy="109566"/>
                <a:chOff x="-2866744" y="827071"/>
                <a:chExt cx="168701" cy="132575"/>
              </a:xfrm>
            </p:grpSpPr>
            <p:grpSp>
              <p:nvGrpSpPr>
                <p:cNvPr id="86" name="Google Shape;86;p10"/>
                <p:cNvGrpSpPr/>
                <p:nvPr/>
              </p:nvGrpSpPr>
              <p:grpSpPr>
                <a:xfrm>
                  <a:off x="-2866744" y="827071"/>
                  <a:ext cx="168701" cy="132575"/>
                  <a:chOff x="-2866744" y="827071"/>
                  <a:chExt cx="168701" cy="132575"/>
                </a:xfrm>
              </p:grpSpPr>
              <p:cxnSp>
                <p:nvCxnSpPr>
                  <p:cNvPr id="87" name="Google Shape;87;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88" name="Google Shape;88;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89" name="Google Shape;89;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0" name="Google Shape;90;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1" name="Google Shape;91;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92" name="Google Shape;92;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93" name="Google Shape;93;p10"/>
              <p:cNvGrpSpPr/>
              <p:nvPr/>
            </p:nvGrpSpPr>
            <p:grpSpPr>
              <a:xfrm>
                <a:off x="-3605171" y="830871"/>
                <a:ext cx="139423" cy="109566"/>
                <a:chOff x="-2866744" y="518074"/>
                <a:chExt cx="168701" cy="132575"/>
              </a:xfrm>
            </p:grpSpPr>
            <p:grpSp>
              <p:nvGrpSpPr>
                <p:cNvPr id="94" name="Google Shape;94;p10"/>
                <p:cNvGrpSpPr/>
                <p:nvPr/>
              </p:nvGrpSpPr>
              <p:grpSpPr>
                <a:xfrm>
                  <a:off x="-2866744" y="518074"/>
                  <a:ext cx="168701" cy="132575"/>
                  <a:chOff x="-2866744" y="518074"/>
                  <a:chExt cx="168701" cy="132575"/>
                </a:xfrm>
              </p:grpSpPr>
              <p:cxnSp>
                <p:nvCxnSpPr>
                  <p:cNvPr id="95" name="Google Shape;95;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6" name="Google Shape;96;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7" name="Google Shape;97;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8" name="Google Shape;98;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9" name="Google Shape;99;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00" name="Google Shape;100;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cxnSp>
            <p:nvCxnSpPr>
              <p:cNvPr id="101" name="Google Shape;101;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102" name="Google Shape;102;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103" name="Google Shape;103;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a:p>
            </p:txBody>
          </p:sp>
          <p:sp>
            <p:nvSpPr>
              <p:cNvPr id="104" name="Google Shape;104;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a:p>
            </p:txBody>
          </p:sp>
          <p:grpSp>
            <p:nvGrpSpPr>
              <p:cNvPr id="105" name="Google Shape;105;p10"/>
              <p:cNvGrpSpPr/>
              <p:nvPr/>
            </p:nvGrpSpPr>
            <p:grpSpPr>
              <a:xfrm>
                <a:off x="-2916763" y="769168"/>
                <a:ext cx="268738" cy="248381"/>
                <a:chOff x="-2916763" y="769168"/>
                <a:chExt cx="268738" cy="248381"/>
              </a:xfrm>
            </p:grpSpPr>
            <p:sp>
              <p:nvSpPr>
                <p:cNvPr id="106" name="Google Shape;106;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107" name="Google Shape;107;p10"/>
                <p:cNvGrpSpPr/>
                <p:nvPr/>
              </p:nvGrpSpPr>
              <p:grpSpPr>
                <a:xfrm>
                  <a:off x="-2866744" y="827071"/>
                  <a:ext cx="168701" cy="132575"/>
                  <a:chOff x="-2866744" y="827071"/>
                  <a:chExt cx="168701" cy="132575"/>
                </a:xfrm>
              </p:grpSpPr>
              <p:cxnSp>
                <p:nvCxnSpPr>
                  <p:cNvPr id="108" name="Google Shape;108;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09" name="Google Shape;109;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0" name="Google Shape;110;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1" name="Google Shape;111;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2" name="Google Shape;112;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13" name="Google Shape;113;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14" name="Google Shape;114;p10"/>
              <p:cNvGrpSpPr/>
              <p:nvPr/>
            </p:nvGrpSpPr>
            <p:grpSpPr>
              <a:xfrm>
                <a:off x="-2916763" y="460171"/>
                <a:ext cx="268738" cy="248381"/>
                <a:chOff x="-2916763" y="460171"/>
                <a:chExt cx="268738" cy="248381"/>
              </a:xfrm>
            </p:grpSpPr>
            <p:sp>
              <p:nvSpPr>
                <p:cNvPr id="115" name="Google Shape;115;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116" name="Google Shape;116;p10"/>
                <p:cNvGrpSpPr/>
                <p:nvPr/>
              </p:nvGrpSpPr>
              <p:grpSpPr>
                <a:xfrm>
                  <a:off x="-2866744" y="518074"/>
                  <a:ext cx="168701" cy="132575"/>
                  <a:chOff x="-2866744" y="518074"/>
                  <a:chExt cx="168701" cy="132575"/>
                </a:xfrm>
              </p:grpSpPr>
              <p:cxnSp>
                <p:nvCxnSpPr>
                  <p:cNvPr id="117" name="Google Shape;117;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8" name="Google Shape;118;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9" name="Google Shape;119;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20" name="Google Shape;120;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21" name="Google Shape;121;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22" name="Google Shape;122;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grpSp>
      <p:sp>
        <p:nvSpPr>
          <p:cNvPr id="123" name="Google Shape;123;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nl-NL" sz="1600" b="0" cap="none">
                <a:solidFill>
                  <a:schemeClr val="accent1"/>
                </a:solidFill>
                <a:latin typeface="Arial"/>
                <a:ea typeface="Arial"/>
                <a:cs typeface="Arial"/>
                <a:sym typeface="Arial"/>
              </a:rPr>
              <a:t>Titel + tekst</a:t>
            </a:r>
            <a:endParaRPr/>
          </a:p>
        </p:txBody>
      </p:sp>
      <p:sp>
        <p:nvSpPr>
          <p:cNvPr id="124" name="Google Shape;124;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750"/>
                                        <p:tgtEl>
                                          <p:spTgt spid="124"/>
                                        </p:tgtEl>
                                      </p:cBhvr>
                                    </p:animEffect>
                                  </p:childTnLst>
                                </p:cTn>
                              </p:par>
                              <p:par>
                                <p:cTn id="8" presetID="10" presetClass="entr" presetSubtype="0" fill="hold" nodeType="withEffect">
                                  <p:stCondLst>
                                    <p:cond delay="25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615950" y="609600"/>
            <a:ext cx="10952162" cy="5627688"/>
          </a:xfrm>
          <a:prstGeom prst="rect">
            <a:avLst/>
          </a:prstGeom>
          <a:solidFill>
            <a:srgbClr val="F2F2F2"/>
          </a:solidFill>
          <a:ln>
            <a:noFill/>
          </a:ln>
        </p:spPr>
      </p:sp>
      <p:sp>
        <p:nvSpPr>
          <p:cNvPr id="127" name="Google Shape;127;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28" name="Google Shape;128;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31" name="Google Shape;131;p11"/>
          <p:cNvGrpSpPr/>
          <p:nvPr/>
        </p:nvGrpSpPr>
        <p:grpSpPr>
          <a:xfrm>
            <a:off x="12377595" y="0"/>
            <a:ext cx="3693386" cy="5270646"/>
            <a:chOff x="-3786437" y="0"/>
            <a:chExt cx="3693386" cy="5270646"/>
          </a:xfrm>
        </p:grpSpPr>
        <p:sp>
          <p:nvSpPr>
            <p:cNvPr id="132" name="Google Shape;132;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133" name="Google Shape;133;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134" name="Google Shape;134;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135" name="Google Shape;135;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136" name="Google Shape;136;p11"/>
            <p:cNvGrpSpPr/>
            <p:nvPr/>
          </p:nvGrpSpPr>
          <p:grpSpPr>
            <a:xfrm>
              <a:off x="-3316179" y="1231351"/>
              <a:ext cx="294789" cy="346676"/>
              <a:chOff x="14466489" y="1001522"/>
              <a:chExt cx="290627" cy="341782"/>
            </a:xfrm>
          </p:grpSpPr>
          <p:sp>
            <p:nvSpPr>
              <p:cNvPr id="137" name="Google Shape;137;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38" name="Google Shape;138;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39" name="Google Shape;139;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40" name="Google Shape;140;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141" name="Google Shape;141;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2" name="Google Shape;142;p11"/>
              <p:cNvCxnSpPr>
                <a:stCxn id="14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3" name="Google Shape;143;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144" name="Google Shape;144;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145" name="Google Shape;145;p11"/>
            <p:cNvGrpSpPr/>
            <p:nvPr/>
          </p:nvGrpSpPr>
          <p:grpSpPr>
            <a:xfrm>
              <a:off x="-3311319" y="2164285"/>
              <a:ext cx="825500" cy="209550"/>
              <a:chOff x="13504624" y="2482850"/>
              <a:chExt cx="825500" cy="209550"/>
            </a:xfrm>
          </p:grpSpPr>
          <p:sp>
            <p:nvSpPr>
              <p:cNvPr id="146" name="Google Shape;146;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147" name="Google Shape;147;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48" name="Google Shape;148;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149" name="Google Shape;149;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150" name="Google Shape;150;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151" name="Google Shape;151;p11"/>
            <p:cNvGrpSpPr/>
            <p:nvPr/>
          </p:nvGrpSpPr>
          <p:grpSpPr>
            <a:xfrm>
              <a:off x="-3408294" y="3643742"/>
              <a:ext cx="622283" cy="612920"/>
              <a:chOff x="12617641" y="3403239"/>
              <a:chExt cx="752963" cy="741634"/>
            </a:xfrm>
          </p:grpSpPr>
          <p:grpSp>
            <p:nvGrpSpPr>
              <p:cNvPr id="152" name="Google Shape;152;p11"/>
              <p:cNvGrpSpPr/>
              <p:nvPr/>
            </p:nvGrpSpPr>
            <p:grpSpPr>
              <a:xfrm>
                <a:off x="12771530" y="3403239"/>
                <a:ext cx="467176" cy="448491"/>
                <a:chOff x="12782157" y="3403239"/>
                <a:chExt cx="467176" cy="448491"/>
              </a:xfrm>
            </p:grpSpPr>
            <p:grpSp>
              <p:nvGrpSpPr>
                <p:cNvPr id="153" name="Google Shape;153;p11"/>
                <p:cNvGrpSpPr/>
                <p:nvPr/>
              </p:nvGrpSpPr>
              <p:grpSpPr>
                <a:xfrm>
                  <a:off x="12782157" y="3403239"/>
                  <a:ext cx="412976" cy="396132"/>
                  <a:chOff x="13554906" y="3320109"/>
                  <a:chExt cx="443917" cy="425811"/>
                </a:xfrm>
              </p:grpSpPr>
              <p:grpSp>
                <p:nvGrpSpPr>
                  <p:cNvPr id="154" name="Google Shape;154;p11"/>
                  <p:cNvGrpSpPr/>
                  <p:nvPr/>
                </p:nvGrpSpPr>
                <p:grpSpPr>
                  <a:xfrm>
                    <a:off x="13554906" y="3320109"/>
                    <a:ext cx="443917" cy="425811"/>
                    <a:chOff x="12909684" y="1276143"/>
                    <a:chExt cx="443917" cy="425811"/>
                  </a:xfrm>
                </p:grpSpPr>
                <p:sp>
                  <p:nvSpPr>
                    <p:cNvPr id="155" name="Google Shape;155;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56" name="Google Shape;156;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57" name="Google Shape;157;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158" name="Google Shape;158;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59" name="Google Shape;159;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0" name="Google Shape;160;p11"/>
                <p:cNvGrpSpPr/>
                <p:nvPr/>
              </p:nvGrpSpPr>
              <p:grpSpPr>
                <a:xfrm>
                  <a:off x="13103513" y="3705268"/>
                  <a:ext cx="145820" cy="146462"/>
                  <a:chOff x="13096169" y="3602278"/>
                  <a:chExt cx="145820" cy="146462"/>
                </a:xfrm>
              </p:grpSpPr>
              <p:sp>
                <p:nvSpPr>
                  <p:cNvPr id="161" name="Google Shape;161;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162" name="Google Shape;162;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63" name="Google Shape;163;p11"/>
                <p:cNvGrpSpPr/>
                <p:nvPr/>
              </p:nvGrpSpPr>
              <p:grpSpPr>
                <a:xfrm rot="10800000">
                  <a:off x="13061402" y="3665637"/>
                  <a:ext cx="145820" cy="146462"/>
                  <a:chOff x="13096169" y="3602278"/>
                  <a:chExt cx="145820" cy="146462"/>
                </a:xfrm>
              </p:grpSpPr>
              <p:sp>
                <p:nvSpPr>
                  <p:cNvPr id="164" name="Google Shape;164;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165" name="Google Shape;165;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166" name="Google Shape;166;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167" name="Google Shape;167;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68" name="Google Shape;168;p11"/>
            <p:cNvGrpSpPr/>
            <p:nvPr/>
          </p:nvGrpSpPr>
          <p:grpSpPr>
            <a:xfrm>
              <a:off x="-376736" y="4271597"/>
              <a:ext cx="283685" cy="283685"/>
              <a:chOff x="-510741" y="5913713"/>
              <a:chExt cx="267555" cy="267555"/>
            </a:xfrm>
          </p:grpSpPr>
          <p:sp>
            <p:nvSpPr>
              <p:cNvPr id="169" name="Google Shape;169;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70" name="Google Shape;170;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250"/>
                                        <p:tgtEl>
                                          <p:spTgt spid="126"/>
                                        </p:tgtEl>
                                      </p:cBhvr>
                                    </p:animEffect>
                                  </p:childTnLst>
                                </p:cTn>
                              </p:par>
                              <p:par>
                                <p:cTn id="8" presetID="10" presetClass="entr" presetSubtype="0" fill="hold" nodeType="withEffect">
                                  <p:stCondLst>
                                    <p:cond delay="25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25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71"/>
        <p:cNvGrpSpPr/>
        <p:nvPr/>
      </p:nvGrpSpPr>
      <p:grpSpPr>
        <a:xfrm>
          <a:off x="0" y="0"/>
          <a:ext cx="0" cy="0"/>
          <a:chOff x="0" y="0"/>
          <a:chExt cx="0" cy="0"/>
        </a:xfrm>
      </p:grpSpPr>
      <p:sp>
        <p:nvSpPr>
          <p:cNvPr id="172" name="Google Shape;172;p12"/>
          <p:cNvSpPr>
            <a:spLocks noGrp="1"/>
          </p:cNvSpPr>
          <p:nvPr>
            <p:ph type="pic" idx="2"/>
          </p:nvPr>
        </p:nvSpPr>
        <p:spPr>
          <a:xfrm>
            <a:off x="615950" y="609600"/>
            <a:ext cx="7194550" cy="5627688"/>
          </a:xfrm>
          <a:prstGeom prst="rect">
            <a:avLst/>
          </a:prstGeom>
          <a:solidFill>
            <a:srgbClr val="F2F2F2"/>
          </a:solidFill>
          <a:ln>
            <a:noFill/>
          </a:ln>
        </p:spPr>
      </p:sp>
      <p:sp>
        <p:nvSpPr>
          <p:cNvPr id="173" name="Google Shape;173;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4" name="Google Shape;174;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77" name="Google Shape;177;p12"/>
          <p:cNvGrpSpPr/>
          <p:nvPr/>
        </p:nvGrpSpPr>
        <p:grpSpPr>
          <a:xfrm>
            <a:off x="-3786437" y="0"/>
            <a:ext cx="3693386" cy="5270646"/>
            <a:chOff x="-3786437" y="0"/>
            <a:chExt cx="3693386" cy="5270646"/>
          </a:xfrm>
        </p:grpSpPr>
        <p:sp>
          <p:nvSpPr>
            <p:cNvPr id="178" name="Google Shape;178;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179" name="Google Shape;179;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180" name="Google Shape;180;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181" name="Google Shape;181;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182" name="Google Shape;182;p12"/>
            <p:cNvGrpSpPr/>
            <p:nvPr/>
          </p:nvGrpSpPr>
          <p:grpSpPr>
            <a:xfrm>
              <a:off x="-3316179" y="1231351"/>
              <a:ext cx="294789" cy="346676"/>
              <a:chOff x="14466489" y="1001522"/>
              <a:chExt cx="290627" cy="341782"/>
            </a:xfrm>
          </p:grpSpPr>
          <p:sp>
            <p:nvSpPr>
              <p:cNvPr id="183" name="Google Shape;183;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84" name="Google Shape;184;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85" name="Google Shape;185;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86" name="Google Shape;186;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187" name="Google Shape;187;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8" name="Google Shape;188;p12"/>
              <p:cNvCxnSpPr>
                <a:stCxn id="18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89" name="Google Shape;189;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190" name="Google Shape;190;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191" name="Google Shape;191;p12"/>
            <p:cNvGrpSpPr/>
            <p:nvPr/>
          </p:nvGrpSpPr>
          <p:grpSpPr>
            <a:xfrm>
              <a:off x="-3311319" y="2164285"/>
              <a:ext cx="825500" cy="209550"/>
              <a:chOff x="13504624" y="2482850"/>
              <a:chExt cx="825500" cy="209550"/>
            </a:xfrm>
          </p:grpSpPr>
          <p:sp>
            <p:nvSpPr>
              <p:cNvPr id="192" name="Google Shape;192;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193" name="Google Shape;193;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4" name="Google Shape;194;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195" name="Google Shape;195;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196" name="Google Shape;196;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197" name="Google Shape;197;p12"/>
            <p:cNvGrpSpPr/>
            <p:nvPr/>
          </p:nvGrpSpPr>
          <p:grpSpPr>
            <a:xfrm>
              <a:off x="-3408294" y="3643742"/>
              <a:ext cx="622283" cy="612920"/>
              <a:chOff x="12617641" y="3403239"/>
              <a:chExt cx="752963" cy="741634"/>
            </a:xfrm>
          </p:grpSpPr>
          <p:grpSp>
            <p:nvGrpSpPr>
              <p:cNvPr id="198" name="Google Shape;198;p12"/>
              <p:cNvGrpSpPr/>
              <p:nvPr/>
            </p:nvGrpSpPr>
            <p:grpSpPr>
              <a:xfrm>
                <a:off x="12771530" y="3403239"/>
                <a:ext cx="467176" cy="448491"/>
                <a:chOff x="12782157" y="3403239"/>
                <a:chExt cx="467176" cy="448491"/>
              </a:xfrm>
            </p:grpSpPr>
            <p:grpSp>
              <p:nvGrpSpPr>
                <p:cNvPr id="199" name="Google Shape;199;p12"/>
                <p:cNvGrpSpPr/>
                <p:nvPr/>
              </p:nvGrpSpPr>
              <p:grpSpPr>
                <a:xfrm>
                  <a:off x="12782157" y="3403239"/>
                  <a:ext cx="412976" cy="396132"/>
                  <a:chOff x="13554906" y="3320109"/>
                  <a:chExt cx="443917" cy="425811"/>
                </a:xfrm>
              </p:grpSpPr>
              <p:grpSp>
                <p:nvGrpSpPr>
                  <p:cNvPr id="200" name="Google Shape;200;p12"/>
                  <p:cNvGrpSpPr/>
                  <p:nvPr/>
                </p:nvGrpSpPr>
                <p:grpSpPr>
                  <a:xfrm>
                    <a:off x="13554906" y="3320109"/>
                    <a:ext cx="443917" cy="425811"/>
                    <a:chOff x="12909684" y="1276143"/>
                    <a:chExt cx="443917" cy="425811"/>
                  </a:xfrm>
                </p:grpSpPr>
                <p:sp>
                  <p:nvSpPr>
                    <p:cNvPr id="201" name="Google Shape;201;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02" name="Google Shape;202;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03" name="Google Shape;203;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04" name="Google Shape;204;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5" name="Google Shape;205;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6" name="Google Shape;206;p12"/>
                <p:cNvGrpSpPr/>
                <p:nvPr/>
              </p:nvGrpSpPr>
              <p:grpSpPr>
                <a:xfrm>
                  <a:off x="13103513" y="3705268"/>
                  <a:ext cx="145820" cy="146462"/>
                  <a:chOff x="13096169" y="3602278"/>
                  <a:chExt cx="145820" cy="146462"/>
                </a:xfrm>
              </p:grpSpPr>
              <p:sp>
                <p:nvSpPr>
                  <p:cNvPr id="207" name="Google Shape;207;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08" name="Google Shape;208;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09" name="Google Shape;209;p12"/>
                <p:cNvGrpSpPr/>
                <p:nvPr/>
              </p:nvGrpSpPr>
              <p:grpSpPr>
                <a:xfrm rot="10800000">
                  <a:off x="13061402" y="3665637"/>
                  <a:ext cx="145820" cy="146462"/>
                  <a:chOff x="13096169" y="3602278"/>
                  <a:chExt cx="145820" cy="146462"/>
                </a:xfrm>
              </p:grpSpPr>
              <p:sp>
                <p:nvSpPr>
                  <p:cNvPr id="210" name="Google Shape;210;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11" name="Google Shape;211;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212" name="Google Shape;212;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213" name="Google Shape;213;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14" name="Google Shape;214;p12"/>
            <p:cNvGrpSpPr/>
            <p:nvPr/>
          </p:nvGrpSpPr>
          <p:grpSpPr>
            <a:xfrm>
              <a:off x="-376736" y="4271597"/>
              <a:ext cx="283685" cy="283685"/>
              <a:chOff x="-510741" y="5913713"/>
              <a:chExt cx="267555" cy="267555"/>
            </a:xfrm>
          </p:grpSpPr>
          <p:sp>
            <p:nvSpPr>
              <p:cNvPr id="215" name="Google Shape;215;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216" name="Google Shape;216;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250"/>
                                        <p:tgtEl>
                                          <p:spTgt spid="172"/>
                                        </p:tgtEl>
                                      </p:cBhvr>
                                    </p:animEffect>
                                  </p:childTnLst>
                                </p:cTn>
                              </p:par>
                              <p:par>
                                <p:cTn id="8" presetID="10" presetClass="entr" presetSubtype="0" fill="hold" nodeType="withEffect">
                                  <p:stCondLst>
                                    <p:cond delay="25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25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217"/>
        <p:cNvGrpSpPr/>
        <p:nvPr/>
      </p:nvGrpSpPr>
      <p:grpSpPr>
        <a:xfrm>
          <a:off x="0" y="0"/>
          <a:ext cx="0" cy="0"/>
          <a:chOff x="0" y="0"/>
          <a:chExt cx="0" cy="0"/>
        </a:xfrm>
      </p:grpSpPr>
      <p:sp>
        <p:nvSpPr>
          <p:cNvPr id="218" name="Google Shape;218;p13"/>
          <p:cNvSpPr>
            <a:spLocks noGrp="1"/>
          </p:cNvSpPr>
          <p:nvPr>
            <p:ph type="pic" idx="2"/>
          </p:nvPr>
        </p:nvSpPr>
        <p:spPr>
          <a:xfrm>
            <a:off x="-14158" y="0"/>
            <a:ext cx="12206157" cy="6858000"/>
          </a:xfrm>
          <a:prstGeom prst="rect">
            <a:avLst/>
          </a:prstGeom>
          <a:solidFill>
            <a:srgbClr val="F2F2F2"/>
          </a:solidFill>
          <a:ln>
            <a:noFill/>
          </a:ln>
        </p:spPr>
      </p:sp>
      <p:sp>
        <p:nvSpPr>
          <p:cNvPr id="219" name="Google Shape;219;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2" name="Google Shape;222;p13"/>
          <p:cNvGrpSpPr/>
          <p:nvPr/>
        </p:nvGrpSpPr>
        <p:grpSpPr>
          <a:xfrm>
            <a:off x="-3786437" y="0"/>
            <a:ext cx="3693386" cy="5270646"/>
            <a:chOff x="-3786437" y="0"/>
            <a:chExt cx="3693386" cy="5270646"/>
          </a:xfrm>
        </p:grpSpPr>
        <p:sp>
          <p:nvSpPr>
            <p:cNvPr id="223" name="Google Shape;223;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224" name="Google Shape;224;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225" name="Google Shape;225;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226" name="Google Shape;226;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227" name="Google Shape;227;p13"/>
            <p:cNvGrpSpPr/>
            <p:nvPr/>
          </p:nvGrpSpPr>
          <p:grpSpPr>
            <a:xfrm>
              <a:off x="-3316179" y="1231351"/>
              <a:ext cx="294789" cy="346676"/>
              <a:chOff x="14466489" y="1001522"/>
              <a:chExt cx="290627" cy="341782"/>
            </a:xfrm>
          </p:grpSpPr>
          <p:sp>
            <p:nvSpPr>
              <p:cNvPr id="228" name="Google Shape;228;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29" name="Google Shape;229;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30" name="Google Shape;230;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31" name="Google Shape;231;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232" name="Google Shape;232;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233" name="Google Shape;233;p13"/>
              <p:cNvCxnSpPr>
                <a:stCxn id="231"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234" name="Google Shape;234;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235" name="Google Shape;235;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236" name="Google Shape;236;p13"/>
            <p:cNvGrpSpPr/>
            <p:nvPr/>
          </p:nvGrpSpPr>
          <p:grpSpPr>
            <a:xfrm>
              <a:off x="-3311319" y="2164285"/>
              <a:ext cx="825500" cy="209550"/>
              <a:chOff x="13504624" y="2482850"/>
              <a:chExt cx="825500" cy="209550"/>
            </a:xfrm>
          </p:grpSpPr>
          <p:sp>
            <p:nvSpPr>
              <p:cNvPr id="237" name="Google Shape;237;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238" name="Google Shape;238;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239" name="Google Shape;239;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240" name="Google Shape;240;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241" name="Google Shape;241;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242" name="Google Shape;242;p13"/>
            <p:cNvGrpSpPr/>
            <p:nvPr/>
          </p:nvGrpSpPr>
          <p:grpSpPr>
            <a:xfrm>
              <a:off x="-3408294" y="3643742"/>
              <a:ext cx="622283" cy="612920"/>
              <a:chOff x="12617641" y="3403239"/>
              <a:chExt cx="752963" cy="741634"/>
            </a:xfrm>
          </p:grpSpPr>
          <p:grpSp>
            <p:nvGrpSpPr>
              <p:cNvPr id="243" name="Google Shape;243;p13"/>
              <p:cNvGrpSpPr/>
              <p:nvPr/>
            </p:nvGrpSpPr>
            <p:grpSpPr>
              <a:xfrm>
                <a:off x="12771530" y="3403239"/>
                <a:ext cx="467176" cy="448491"/>
                <a:chOff x="12782157" y="3403239"/>
                <a:chExt cx="467176" cy="448491"/>
              </a:xfrm>
            </p:grpSpPr>
            <p:grpSp>
              <p:nvGrpSpPr>
                <p:cNvPr id="244" name="Google Shape;244;p13"/>
                <p:cNvGrpSpPr/>
                <p:nvPr/>
              </p:nvGrpSpPr>
              <p:grpSpPr>
                <a:xfrm>
                  <a:off x="12782157" y="3403239"/>
                  <a:ext cx="412976" cy="396132"/>
                  <a:chOff x="13554906" y="3320109"/>
                  <a:chExt cx="443917" cy="425811"/>
                </a:xfrm>
              </p:grpSpPr>
              <p:grpSp>
                <p:nvGrpSpPr>
                  <p:cNvPr id="245" name="Google Shape;245;p13"/>
                  <p:cNvGrpSpPr/>
                  <p:nvPr/>
                </p:nvGrpSpPr>
                <p:grpSpPr>
                  <a:xfrm>
                    <a:off x="13554906" y="3320109"/>
                    <a:ext cx="443917" cy="425811"/>
                    <a:chOff x="12909684" y="1276143"/>
                    <a:chExt cx="443917" cy="425811"/>
                  </a:xfrm>
                </p:grpSpPr>
                <p:sp>
                  <p:nvSpPr>
                    <p:cNvPr id="246" name="Google Shape;246;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47" name="Google Shape;247;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48" name="Google Shape;248;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49" name="Google Shape;249;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50" name="Google Shape;250;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51" name="Google Shape;251;p13"/>
                <p:cNvGrpSpPr/>
                <p:nvPr/>
              </p:nvGrpSpPr>
              <p:grpSpPr>
                <a:xfrm>
                  <a:off x="13103513" y="3705268"/>
                  <a:ext cx="145820" cy="146462"/>
                  <a:chOff x="13096169" y="3602278"/>
                  <a:chExt cx="145820" cy="146462"/>
                </a:xfrm>
              </p:grpSpPr>
              <p:sp>
                <p:nvSpPr>
                  <p:cNvPr id="252" name="Google Shape;252;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53" name="Google Shape;253;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54" name="Google Shape;254;p13"/>
                <p:cNvGrpSpPr/>
                <p:nvPr/>
              </p:nvGrpSpPr>
              <p:grpSpPr>
                <a:xfrm rot="10800000">
                  <a:off x="13061402" y="3665637"/>
                  <a:ext cx="145820" cy="146462"/>
                  <a:chOff x="13096169" y="3602278"/>
                  <a:chExt cx="145820" cy="146462"/>
                </a:xfrm>
              </p:grpSpPr>
              <p:sp>
                <p:nvSpPr>
                  <p:cNvPr id="255" name="Google Shape;255;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56" name="Google Shape;256;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257" name="Google Shape;257;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258" name="Google Shape;258;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59" name="Google Shape;259;p13"/>
            <p:cNvGrpSpPr/>
            <p:nvPr/>
          </p:nvGrpSpPr>
          <p:grpSpPr>
            <a:xfrm>
              <a:off x="-376736" y="4271597"/>
              <a:ext cx="283685" cy="283685"/>
              <a:chOff x="-510741" y="5913713"/>
              <a:chExt cx="267555" cy="267555"/>
            </a:xfrm>
          </p:grpSpPr>
          <p:sp>
            <p:nvSpPr>
              <p:cNvPr id="260" name="Google Shape;260;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261" name="Google Shape;261;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262"/>
        <p:cNvGrpSpPr/>
        <p:nvPr/>
      </p:nvGrpSpPr>
      <p:grpSpPr>
        <a:xfrm>
          <a:off x="0" y="0"/>
          <a:ext cx="0" cy="0"/>
          <a:chOff x="0" y="0"/>
          <a:chExt cx="0" cy="0"/>
        </a:xfrm>
      </p:grpSpPr>
      <p:sp>
        <p:nvSpPr>
          <p:cNvPr id="263" name="Google Shape;263;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264" name="Google Shape;264;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7" name="Google Shape;267;p14"/>
          <p:cNvGrpSpPr/>
          <p:nvPr/>
        </p:nvGrpSpPr>
        <p:grpSpPr>
          <a:xfrm>
            <a:off x="-3786437" y="0"/>
            <a:ext cx="3693386" cy="5270646"/>
            <a:chOff x="-3786437" y="0"/>
            <a:chExt cx="3693386" cy="5270646"/>
          </a:xfrm>
        </p:grpSpPr>
        <p:sp>
          <p:nvSpPr>
            <p:cNvPr id="268" name="Google Shape;268;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269" name="Google Shape;269;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270" name="Google Shape;270;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271" name="Google Shape;271;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272" name="Google Shape;272;p14"/>
            <p:cNvGrpSpPr/>
            <p:nvPr/>
          </p:nvGrpSpPr>
          <p:grpSpPr>
            <a:xfrm>
              <a:off x="-3316179" y="1231351"/>
              <a:ext cx="294789" cy="346676"/>
              <a:chOff x="14466489" y="1001522"/>
              <a:chExt cx="290627" cy="341782"/>
            </a:xfrm>
          </p:grpSpPr>
          <p:sp>
            <p:nvSpPr>
              <p:cNvPr id="273" name="Google Shape;273;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74" name="Google Shape;274;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75" name="Google Shape;275;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76" name="Google Shape;276;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277" name="Google Shape;277;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278" name="Google Shape;278;p14"/>
              <p:cNvCxnSpPr>
                <a:stCxn id="27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279" name="Google Shape;279;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280" name="Google Shape;280;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281" name="Google Shape;281;p14"/>
            <p:cNvGrpSpPr/>
            <p:nvPr/>
          </p:nvGrpSpPr>
          <p:grpSpPr>
            <a:xfrm>
              <a:off x="-3311319" y="2164285"/>
              <a:ext cx="825500" cy="209550"/>
              <a:chOff x="13504624" y="2482850"/>
              <a:chExt cx="825500" cy="209550"/>
            </a:xfrm>
          </p:grpSpPr>
          <p:sp>
            <p:nvSpPr>
              <p:cNvPr id="282" name="Google Shape;282;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283" name="Google Shape;283;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284" name="Google Shape;284;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285" name="Google Shape;285;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286" name="Google Shape;286;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287" name="Google Shape;287;p14"/>
            <p:cNvGrpSpPr/>
            <p:nvPr/>
          </p:nvGrpSpPr>
          <p:grpSpPr>
            <a:xfrm>
              <a:off x="-3408294" y="3643742"/>
              <a:ext cx="622283" cy="612920"/>
              <a:chOff x="12617641" y="3403239"/>
              <a:chExt cx="752963" cy="741634"/>
            </a:xfrm>
          </p:grpSpPr>
          <p:grpSp>
            <p:nvGrpSpPr>
              <p:cNvPr id="288" name="Google Shape;288;p14"/>
              <p:cNvGrpSpPr/>
              <p:nvPr/>
            </p:nvGrpSpPr>
            <p:grpSpPr>
              <a:xfrm>
                <a:off x="12771530" y="3403239"/>
                <a:ext cx="467176" cy="448491"/>
                <a:chOff x="12782157" y="3403239"/>
                <a:chExt cx="467176" cy="448491"/>
              </a:xfrm>
            </p:grpSpPr>
            <p:grpSp>
              <p:nvGrpSpPr>
                <p:cNvPr id="289" name="Google Shape;289;p14"/>
                <p:cNvGrpSpPr/>
                <p:nvPr/>
              </p:nvGrpSpPr>
              <p:grpSpPr>
                <a:xfrm>
                  <a:off x="12782157" y="3403239"/>
                  <a:ext cx="412976" cy="396132"/>
                  <a:chOff x="13554906" y="3320109"/>
                  <a:chExt cx="443917" cy="425811"/>
                </a:xfrm>
              </p:grpSpPr>
              <p:grpSp>
                <p:nvGrpSpPr>
                  <p:cNvPr id="290" name="Google Shape;290;p14"/>
                  <p:cNvGrpSpPr/>
                  <p:nvPr/>
                </p:nvGrpSpPr>
                <p:grpSpPr>
                  <a:xfrm>
                    <a:off x="13554906" y="3320109"/>
                    <a:ext cx="443917" cy="425811"/>
                    <a:chOff x="12909684" y="1276143"/>
                    <a:chExt cx="443917" cy="425811"/>
                  </a:xfrm>
                </p:grpSpPr>
                <p:sp>
                  <p:nvSpPr>
                    <p:cNvPr id="291" name="Google Shape;291;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92" name="Google Shape;292;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93" name="Google Shape;293;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94" name="Google Shape;294;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95" name="Google Shape;295;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96" name="Google Shape;296;p14"/>
                <p:cNvGrpSpPr/>
                <p:nvPr/>
              </p:nvGrpSpPr>
              <p:grpSpPr>
                <a:xfrm>
                  <a:off x="13103513" y="3705268"/>
                  <a:ext cx="145820" cy="146462"/>
                  <a:chOff x="13096169" y="3602278"/>
                  <a:chExt cx="145820" cy="146462"/>
                </a:xfrm>
              </p:grpSpPr>
              <p:sp>
                <p:nvSpPr>
                  <p:cNvPr id="297" name="Google Shape;297;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98" name="Google Shape;298;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99" name="Google Shape;299;p14"/>
                <p:cNvGrpSpPr/>
                <p:nvPr/>
              </p:nvGrpSpPr>
              <p:grpSpPr>
                <a:xfrm rot="10800000">
                  <a:off x="13061402" y="3665637"/>
                  <a:ext cx="145820" cy="146462"/>
                  <a:chOff x="13096169" y="3602278"/>
                  <a:chExt cx="145820" cy="146462"/>
                </a:xfrm>
              </p:grpSpPr>
              <p:sp>
                <p:nvSpPr>
                  <p:cNvPr id="300" name="Google Shape;300;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301" name="Google Shape;301;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302" name="Google Shape;302;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303" name="Google Shape;303;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04" name="Google Shape;304;p14"/>
            <p:cNvGrpSpPr/>
            <p:nvPr/>
          </p:nvGrpSpPr>
          <p:grpSpPr>
            <a:xfrm>
              <a:off x="-376736" y="4271597"/>
              <a:ext cx="283685" cy="283685"/>
              <a:chOff x="-510741" y="5913713"/>
              <a:chExt cx="267555" cy="267555"/>
            </a:xfrm>
          </p:grpSpPr>
          <p:sp>
            <p:nvSpPr>
              <p:cNvPr id="305" name="Google Shape;305;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06" name="Google Shape;306;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
        <p:nvSpPr>
          <p:cNvPr id="307" name="Google Shape;307;p14"/>
          <p:cNvSpPr>
            <a:spLocks noGrp="1"/>
          </p:cNvSpPr>
          <p:nvPr>
            <p:ph type="pic" idx="2"/>
          </p:nvPr>
        </p:nvSpPr>
        <p:spPr>
          <a:xfrm>
            <a:off x="615949" y="609598"/>
            <a:ext cx="5386082" cy="3744000"/>
          </a:xfrm>
          <a:prstGeom prst="rect">
            <a:avLst/>
          </a:prstGeom>
          <a:solidFill>
            <a:srgbClr val="F2F2F2"/>
          </a:solidFill>
          <a:ln>
            <a:noFill/>
          </a:ln>
        </p:spPr>
      </p:sp>
      <p:sp>
        <p:nvSpPr>
          <p:cNvPr id="308" name="Google Shape;308;p14"/>
          <p:cNvSpPr>
            <a:spLocks noGrp="1"/>
          </p:cNvSpPr>
          <p:nvPr>
            <p:ph type="pic" idx="3"/>
          </p:nvPr>
        </p:nvSpPr>
        <p:spPr>
          <a:xfrm>
            <a:off x="6182031" y="609598"/>
            <a:ext cx="5386082" cy="3744000"/>
          </a:xfrm>
          <a:prstGeom prst="rect">
            <a:avLst/>
          </a:prstGeom>
          <a:solidFill>
            <a:srgbClr val="F2F2F2"/>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250"/>
                                        <p:tgtEl>
                                          <p:spTgt spid="307"/>
                                        </p:tgtEl>
                                      </p:cBhvr>
                                    </p:animEffect>
                                  </p:childTnLst>
                                </p:cTn>
                              </p:par>
                              <p:par>
                                <p:cTn id="8" presetID="10" presetClass="entr" presetSubtype="0" fill="hold" nodeType="withEffect">
                                  <p:stCondLst>
                                    <p:cond delay="25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250"/>
                                        <p:tgtEl>
                                          <p:spTgt spid="308"/>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263"/>
                                        </p:tgtEl>
                                        <p:attrNameLst>
                                          <p:attrName>style.visibility</p:attrName>
                                        </p:attrNameLst>
                                      </p:cBhvr>
                                      <p:to>
                                        <p:strVal val="visible"/>
                                      </p:to>
                                    </p:set>
                                    <p:animEffect transition="in" filter="fade">
                                      <p:cBhvr>
                                        <p:cTn id="14" dur="25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LIJSTNIVEAU KIEZEN</a:t>
              </a:r>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spcBef>
                    <a:spcPts val="0"/>
                  </a:spcBef>
                  <a:spcAft>
                    <a:spcPts val="0"/>
                  </a:spcAft>
                  <a:buNone/>
                </a:pPr>
                <a:r>
                  <a:rPr lang="nl-NL" sz="900" b="1">
                    <a:solidFill>
                      <a:srgbClr val="211F26"/>
                    </a:solidFill>
                    <a:latin typeface="Calibri"/>
                    <a:ea typeface="Calibri"/>
                    <a:cs typeface="Calibri"/>
                    <a:sym typeface="Calibri"/>
                  </a:rPr>
                  <a:t>Start</a:t>
                </a:r>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nl-NL" sz="1600" b="0" cap="none">
                <a:solidFill>
                  <a:schemeClr val="accent1"/>
                </a:solidFill>
                <a:latin typeface="Arial"/>
                <a:ea typeface="Arial"/>
                <a:cs typeface="Arial"/>
                <a:sym typeface="Arial"/>
              </a:rPr>
              <a:t>Titel</a:t>
            </a:r>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nl-NL" sz="1000" b="0" i="0" u="none" strike="noStrike" cap="none">
                <a:solidFill>
                  <a:schemeClr val="accent2"/>
                </a:solidFill>
                <a:latin typeface="Arial"/>
                <a:ea typeface="Arial"/>
                <a:cs typeface="Arial"/>
                <a:sym typeface="Arial"/>
              </a:rPr>
              <a:t>INDELING</a:t>
            </a:r>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3"/>
          <p:cNvPicPr preferRelativeResize="0">
            <a:picLocks noGrp="1"/>
          </p:cNvPicPr>
          <p:nvPr>
            <p:ph type="pic" idx="2"/>
          </p:nvPr>
        </p:nvPicPr>
        <p:blipFill rotWithShape="1">
          <a:blip r:embed="rId3"/>
          <a:srcRect t="4325" b="4325"/>
          <a:stretch/>
        </p:blipFill>
        <p:spPr>
          <a:xfrm>
            <a:off x="615950" y="609600"/>
            <a:ext cx="10952162" cy="5627688"/>
          </a:xfrm>
          <a:prstGeom prst="rect">
            <a:avLst/>
          </a:prstGeom>
          <a:solidFill>
            <a:srgbClr val="F2F2F2"/>
          </a:solidFill>
          <a:ln>
            <a:noFill/>
          </a:ln>
        </p:spPr>
      </p:pic>
      <p:sp>
        <p:nvSpPr>
          <p:cNvPr id="392" name="Google Shape;392;p3"/>
          <p:cNvSpPr txBox="1">
            <a:spLocks noGrp="1"/>
          </p:cNvSpPr>
          <p:nvPr>
            <p:ph type="body" idx="1"/>
          </p:nvPr>
        </p:nvSpPr>
        <p:spPr>
          <a:xfrm>
            <a:off x="1221581" y="3551583"/>
            <a:ext cx="9740900" cy="1003300"/>
          </a:xfrm>
          <a:prstGeom prst="rect">
            <a:avLst/>
          </a:prstGeom>
          <a:solidFill>
            <a:schemeClr val="accent1"/>
          </a:solidFill>
          <a:ln>
            <a:noFill/>
          </a:ln>
        </p:spPr>
        <p:txBody>
          <a:bodyPr spcFirstLastPara="1" wrap="square" lIns="0" tIns="0" rIns="0" bIns="0" anchor="ctr" anchorCtr="0">
            <a:noAutofit/>
          </a:bodyPr>
          <a:lstStyle/>
          <a:p>
            <a:pPr marL="0" indent="0"/>
            <a:r>
              <a:rPr lang="nl-NL" dirty="0"/>
              <a:t>Meer vrouwelijke predikanten in het ambt in Kenia</a:t>
            </a:r>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320BACCB-2C2F-CD96-F52A-A2CA2877E66C}"/>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648AEDCD-4B7A-9BF9-597C-DB6DEDD7D1B2}"/>
              </a:ext>
            </a:extLst>
          </p:cNvPr>
          <p:cNvPicPr preferRelativeResize="0">
            <a:picLocks noGrp="1"/>
          </p:cNvPicPr>
          <p:nvPr>
            <p:ph type="pic" idx="2"/>
          </p:nvPr>
        </p:nvPicPr>
        <p:blipFill rotWithShape="1">
          <a:blip r:embed="rId3"/>
          <a:srcRect l="7386" r="7386"/>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5C5514D4-D0F4-A920-A8EE-24896803B45E}"/>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endParaRPr lang="nl-NL" dirty="0">
              <a:solidFill>
                <a:schemeClr val="bg1"/>
              </a:solidFill>
            </a:endParaRPr>
          </a:p>
          <a:p>
            <a:pPr marL="0" indent="0"/>
            <a:r>
              <a:rPr lang="nl-NL" dirty="0">
                <a:solidFill>
                  <a:schemeClr val="bg1"/>
                </a:solidFill>
              </a:rPr>
              <a:t>Langzaam groeit het aantal vrouwelijke predikanten in Keniaanse kerken. </a:t>
            </a:r>
            <a:br>
              <a:rPr lang="nl-NL" dirty="0">
                <a:solidFill>
                  <a:schemeClr val="bg1"/>
                </a:solidFill>
              </a:rPr>
            </a:br>
            <a:br>
              <a:rPr lang="nl-NL" dirty="0">
                <a:solidFill>
                  <a:schemeClr val="bg1"/>
                </a:solidFill>
              </a:rPr>
            </a:br>
            <a:r>
              <a:rPr lang="nl-NL" dirty="0">
                <a:solidFill>
                  <a:schemeClr val="bg1"/>
                </a:solidFill>
              </a:rPr>
              <a:t>Bedankt voor je steun aan dit zendingswerk.</a:t>
            </a:r>
            <a:endParaRPr lang="nl-NL">
              <a:solidFill>
                <a:schemeClr val="bg1"/>
              </a:solidFill>
            </a:endParaRPr>
          </a:p>
          <a:p>
            <a:pPr marL="0" lvl="0" indent="0" algn="l" rtl="0">
              <a:lnSpc>
                <a:spcPct val="100000"/>
              </a:lnSpc>
              <a:spcBef>
                <a:spcPts val="0"/>
              </a:spcBef>
              <a:spcAft>
                <a:spcPts val="0"/>
              </a:spcAft>
              <a:buSzPts val="2600"/>
              <a:buFont typeface="Arial"/>
              <a:buNone/>
            </a:pPr>
            <a:endParaRPr/>
          </a:p>
        </p:txBody>
      </p:sp>
      <p:sp>
        <p:nvSpPr>
          <p:cNvPr id="401" name="Google Shape;401;p4">
            <a:extLst>
              <a:ext uri="{FF2B5EF4-FFF2-40B4-BE49-F238E27FC236}">
                <a16:creationId xmlns:a16="http://schemas.microsoft.com/office/drawing/2014/main" id="{FFF3B868-79FC-1FD3-6322-83F81D76530A}"/>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8006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4"/>
          <p:cNvPicPr preferRelativeResize="0">
            <a:picLocks noGrp="1"/>
          </p:cNvPicPr>
          <p:nvPr>
            <p:ph type="pic" idx="2"/>
          </p:nvPr>
        </p:nvPicPr>
        <p:blipFill rotWithShape="1">
          <a:blip r:embed="rId3"/>
          <a:srcRect l="7386" r="7386"/>
          <a:stretch/>
        </p:blipFill>
        <p:spPr>
          <a:xfrm>
            <a:off x="615950" y="609600"/>
            <a:ext cx="7194550" cy="5627688"/>
          </a:xfrm>
          <a:prstGeom prst="rect">
            <a:avLst/>
          </a:prstGeom>
          <a:solidFill>
            <a:srgbClr val="F2F2F2"/>
          </a:solidFill>
          <a:ln>
            <a:noFill/>
          </a:ln>
        </p:spPr>
      </p:pic>
      <p:sp>
        <p:nvSpPr>
          <p:cNvPr id="400" name="Google Shape;400;p4"/>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dirty="0">
                <a:solidFill>
                  <a:schemeClr val="bg1"/>
                </a:solidFill>
              </a:rPr>
              <a:t>Voor Keniaanse vrouwen is het moeilijk om theologie te studeren. Vanwege traditionele rolpatronen worden vrouwen zowel binnen hun kerken als in hun families vaak tegengewerkt. </a:t>
            </a:r>
            <a:endParaRPr lang="en-US" dirty="0">
              <a:solidFill>
                <a:schemeClr val="bg1"/>
              </a:solidFill>
            </a:endParaRPr>
          </a:p>
          <a:p>
            <a:pPr marL="0" lvl="0" indent="0" algn="l" rtl="0">
              <a:lnSpc>
                <a:spcPct val="100000"/>
              </a:lnSpc>
              <a:spcBef>
                <a:spcPts val="0"/>
              </a:spcBef>
              <a:spcAft>
                <a:spcPts val="0"/>
              </a:spcAft>
              <a:buSzPts val="2600"/>
              <a:buFont typeface="Arial"/>
              <a:buNone/>
            </a:pPr>
            <a:endParaRPr/>
          </a:p>
        </p:txBody>
      </p:sp>
      <p:sp>
        <p:nvSpPr>
          <p:cNvPr id="401" name="Google Shape;401;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solidFill>
                  <a:schemeClr val="bg1"/>
                </a:solidFill>
              </a:rPr>
              <a:t>Kerk in Actie financiert een studiefonds waardoor elk jaar 34 vrouwen </a:t>
            </a:r>
            <a:r>
              <a:rPr lang="nl-NL">
                <a:solidFill>
                  <a:schemeClr val="bg1"/>
                </a:solidFill>
              </a:rPr>
              <a:t>een gedeeltelijke beurs ontvangen om theologie te kunnen </a:t>
            </a:r>
            <a:r>
              <a:rPr lang="nl-NL" dirty="0">
                <a:solidFill>
                  <a:schemeClr val="bg1"/>
                </a:solidFill>
              </a:rPr>
              <a:t>studeren. Eén van deze vrouwen is Mary </a:t>
            </a:r>
            <a:r>
              <a:rPr lang="nl-NL" dirty="0" err="1">
                <a:solidFill>
                  <a:schemeClr val="bg1"/>
                </a:solidFill>
              </a:rPr>
              <a:t>Mwangi</a:t>
            </a:r>
            <a:r>
              <a:rPr lang="nl-NL" dirty="0">
                <a:solidFill>
                  <a:schemeClr val="bg1"/>
                </a:solidFill>
              </a:rPr>
              <a:t>. </a:t>
            </a:r>
          </a:p>
        </p:txBody>
      </p:sp>
      <p:sp>
        <p:nvSpPr>
          <p:cNvPr id="408" name="Google Shape;408;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p:cNvPicPr preferRelativeResize="0">
            <a:picLocks noGrp="1"/>
          </p:cNvPicPr>
          <p:nvPr>
            <p:ph type="pic" idx="2"/>
          </p:nvPr>
        </p:nvPicPr>
        <p:blipFill rotWithShape="1">
          <a:blip r:embed="rId3"/>
          <a:srcRect l="2047" r="2047"/>
          <a:stretch/>
        </p:blipFill>
        <p:spPr>
          <a:xfrm>
            <a:off x="615949" y="609598"/>
            <a:ext cx="5386082" cy="3744000"/>
          </a:xfrm>
          <a:prstGeom prst="rect">
            <a:avLst/>
          </a:prstGeom>
          <a:solidFill>
            <a:srgbClr val="F2F2F2"/>
          </a:solidFill>
          <a:ln>
            <a:noFill/>
          </a:ln>
        </p:spPr>
      </p:pic>
      <p:pic>
        <p:nvPicPr>
          <p:cNvPr id="411" name="Google Shape;411;p6"/>
          <p:cNvPicPr preferRelativeResize="0">
            <a:picLocks noGrp="1"/>
          </p:cNvPicPr>
          <p:nvPr>
            <p:ph type="pic" idx="3"/>
          </p:nvPr>
        </p:nvPicPr>
        <p:blipFill rotWithShape="1">
          <a:blip r:embed="rId4"/>
          <a:srcRect l="2047" r="2047"/>
          <a:stretch/>
        </p:blipFill>
        <p:spPr>
          <a:xfrm>
            <a:off x="6182031" y="609598"/>
            <a:ext cx="5386082" cy="3744000"/>
          </a:xfrm>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F02B9DF8-0FD7-A42C-1634-B1E74298FEE3}"/>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C44F57C0-68C3-EBD7-E549-6672C0D22300}"/>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cs typeface="Segoe UI"/>
              </a:rPr>
              <a:t>Mary groeide op bij haar strenge oma en in een kindertehuis. Toen ze weer bij haar moeder kon wonen, kreeg ze te maken met huiselijk geweld als haar vader thuiskwam. Een jeugd met veel tegenslag.</a:t>
            </a:r>
          </a:p>
        </p:txBody>
      </p:sp>
      <p:sp>
        <p:nvSpPr>
          <p:cNvPr id="408" name="Google Shape;408;p6">
            <a:extLst>
              <a:ext uri="{FF2B5EF4-FFF2-40B4-BE49-F238E27FC236}">
                <a16:creationId xmlns:a16="http://schemas.microsoft.com/office/drawing/2014/main" id="{180C13E5-1C04-D2A8-FC6C-D2D7DE8077A7}"/>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B54D69BE-A6C8-6A29-643A-071A60267E4C}"/>
              </a:ext>
            </a:extLst>
          </p:cNvPr>
          <p:cNvPicPr preferRelativeResize="0">
            <a:picLocks noGrp="1"/>
          </p:cNvPicPr>
          <p:nvPr>
            <p:ph type="pic" idx="2"/>
          </p:nvPr>
        </p:nvPicPr>
        <p:blipFill rotWithShape="1">
          <a:blip r:embed="rId3"/>
          <a:srcRect l="2047" r="2047"/>
          <a:stretch/>
        </p:blipFill>
        <p:spPr>
          <a:xfrm>
            <a:off x="6098390"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1697A07D-BC1B-BC2D-3692-A565B02BE351}"/>
              </a:ext>
            </a:extLst>
          </p:cNvPr>
          <p:cNvPicPr preferRelativeResize="0">
            <a:picLocks noGrp="1"/>
          </p:cNvPicPr>
          <p:nvPr>
            <p:ph type="pic" idx="3"/>
          </p:nvPr>
        </p:nvPicPr>
        <p:blipFill rotWithShape="1">
          <a:blip r:embed="rId4"/>
          <a:srcRect t="1346" b="1346"/>
          <a:stretch/>
        </p:blipFill>
        <p:spPr>
          <a:xfrm>
            <a:off x="620421" y="609598"/>
            <a:ext cx="5386082" cy="3744000"/>
          </a:xfrm>
          <a:prstGeom prst="rect">
            <a:avLst/>
          </a:prstGeom>
          <a:solidFill>
            <a:srgbClr val="F2F2F2"/>
          </a:solidFill>
          <a:ln>
            <a:noFill/>
          </a:ln>
        </p:spPr>
      </p:pic>
    </p:spTree>
    <p:extLst>
      <p:ext uri="{BB962C8B-B14F-4D97-AF65-F5344CB8AC3E}">
        <p14:creationId xmlns:p14="http://schemas.microsoft.com/office/powerpoint/2010/main" val="73052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2D97AFD1-79DB-14BE-26C9-7ED840FCD540}"/>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FD10ECF3-9E56-DD52-3C98-B5FE890C1E7E}"/>
              </a:ext>
            </a:extLst>
          </p:cNvPr>
          <p:cNvPicPr preferRelativeResize="0">
            <a:picLocks noGrp="1"/>
          </p:cNvPicPr>
          <p:nvPr>
            <p:ph type="pic" idx="2"/>
          </p:nvPr>
        </p:nvPicPr>
        <p:blipFill rotWithShape="1">
          <a:blip r:embed="rId3"/>
          <a:srcRect l="7392" r="7392"/>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20628D03-A2A3-8A82-F50F-2753E5C2C572}"/>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dirty="0">
                <a:solidFill>
                  <a:schemeClr val="bg1"/>
                </a:solidFill>
              </a:rPr>
              <a:t>Op school blonk ze uit. Dat gaf haar zelfvertrouwen. Ze bleef vastberaden en vol hoop dat ze alle tegenslag zou kunnen overwinnen. Ze weigerde jong te trouwen en ging op eigen kracht theologie studeren.</a:t>
            </a:r>
          </a:p>
          <a:p>
            <a:pPr marL="0" lvl="0" indent="0" algn="l" rtl="0">
              <a:lnSpc>
                <a:spcPct val="100000"/>
              </a:lnSpc>
              <a:spcBef>
                <a:spcPts val="0"/>
              </a:spcBef>
              <a:spcAft>
                <a:spcPts val="0"/>
              </a:spcAft>
              <a:buSzPts val="2600"/>
              <a:buFont typeface="Arial"/>
              <a:buNone/>
            </a:pPr>
            <a:endParaRPr/>
          </a:p>
        </p:txBody>
      </p:sp>
      <p:sp>
        <p:nvSpPr>
          <p:cNvPr id="401" name="Google Shape;401;p4">
            <a:extLst>
              <a:ext uri="{FF2B5EF4-FFF2-40B4-BE49-F238E27FC236}">
                <a16:creationId xmlns:a16="http://schemas.microsoft.com/office/drawing/2014/main" id="{A6062F3E-2A00-DD7B-586F-65423D9BC90B}"/>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241412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F30EE169-9955-799A-379B-2D7DEB480817}"/>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287D9F66-CFD8-2C27-6CE6-AB8930325D68}"/>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cs typeface="Segoe UI"/>
              </a:rPr>
              <a:t>Mary zit op haar plek bij de studie theologie. Dat ze met hulp van het studiefonds haar roeping kan volgen, ziet ze als Gods leiding. </a:t>
            </a:r>
            <a:endParaRPr lang="en-US" dirty="0"/>
          </a:p>
          <a:p>
            <a:pPr marL="0" indent="0" algn="ctr"/>
            <a:r>
              <a:rPr lang="nl-NL" dirty="0">
                <a:cs typeface="Segoe UI"/>
              </a:rPr>
              <a:t>Ze krijgt ook trainingen in vredesopbouw en conflictoplossing.</a:t>
            </a:r>
            <a:endParaRPr lang="nl-NL"/>
          </a:p>
        </p:txBody>
      </p:sp>
      <p:sp>
        <p:nvSpPr>
          <p:cNvPr id="408" name="Google Shape;408;p6">
            <a:extLst>
              <a:ext uri="{FF2B5EF4-FFF2-40B4-BE49-F238E27FC236}">
                <a16:creationId xmlns:a16="http://schemas.microsoft.com/office/drawing/2014/main" id="{DD5DD879-4EF9-740C-014D-4957FAEBDA30}"/>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9FC20348-504E-CD1E-E521-841B4BDB3E00}"/>
              </a:ext>
            </a:extLst>
          </p:cNvPr>
          <p:cNvPicPr preferRelativeResize="0">
            <a:picLocks noGrp="1"/>
          </p:cNvPicPr>
          <p:nvPr>
            <p:ph type="pic" idx="2"/>
          </p:nvPr>
        </p:nvPicPr>
        <p:blipFill rotWithShape="1">
          <a:blip r:embed="rId3"/>
          <a:srcRect l="2041" r="2041"/>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B9C05BBF-2012-925C-C97D-2A970E99D4DE}"/>
              </a:ext>
            </a:extLst>
          </p:cNvPr>
          <p:cNvPicPr preferRelativeResize="0">
            <a:picLocks noGrp="1"/>
          </p:cNvPicPr>
          <p:nvPr>
            <p:ph type="pic" idx="3"/>
          </p:nvPr>
        </p:nvPicPr>
        <p:blipFill rotWithShape="1">
          <a:blip r:embed="rId4"/>
          <a:srcRect l="2047" r="2047"/>
          <a:stretch/>
        </p:blipFill>
        <p:spPr>
          <a:xfrm>
            <a:off x="6182031" y="609598"/>
            <a:ext cx="5386082" cy="3744000"/>
          </a:xfrm>
          <a:prstGeom prst="rect">
            <a:avLst/>
          </a:prstGeom>
          <a:solidFill>
            <a:srgbClr val="F2F2F2"/>
          </a:solidFill>
          <a:ln>
            <a:noFill/>
          </a:ln>
        </p:spPr>
      </p:pic>
    </p:spTree>
    <p:extLst>
      <p:ext uri="{BB962C8B-B14F-4D97-AF65-F5344CB8AC3E}">
        <p14:creationId xmlns:p14="http://schemas.microsoft.com/office/powerpoint/2010/main" val="5675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C5B43456-1F03-6C2A-84E5-DEC3E749D9F5}"/>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92BABB13-AA7F-D975-FC8F-2FCFB4B9793E}"/>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cs typeface="Segoe UI"/>
              </a:rPr>
              <a:t>Tijdens de studie komt aan de orde hoe ze vrouwen kunnen versterken met kennis en hoe ze huiselijk geweld kunnen uitbannen. </a:t>
            </a:r>
            <a:r>
              <a:rPr lang="nl-NL" dirty="0"/>
              <a:t>Iedere week vragen studentes hier aandacht voor.</a:t>
            </a:r>
            <a:endParaRPr lang="en-US" dirty="0"/>
          </a:p>
        </p:txBody>
      </p:sp>
      <p:sp>
        <p:nvSpPr>
          <p:cNvPr id="408" name="Google Shape;408;p6">
            <a:extLst>
              <a:ext uri="{FF2B5EF4-FFF2-40B4-BE49-F238E27FC236}">
                <a16:creationId xmlns:a16="http://schemas.microsoft.com/office/drawing/2014/main" id="{78123E29-AA00-1FEB-7AC5-F37F536A1C9A}"/>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3F7B250A-CB8D-BB9B-73EC-82FDD2B8498E}"/>
              </a:ext>
            </a:extLst>
          </p:cNvPr>
          <p:cNvPicPr preferRelativeResize="0">
            <a:picLocks noGrp="1"/>
          </p:cNvPicPr>
          <p:nvPr>
            <p:ph type="pic" idx="2"/>
          </p:nvPr>
        </p:nvPicPr>
        <p:blipFill rotWithShape="1">
          <a:blip r:embed="rId3"/>
          <a:srcRect l="2047" r="2047"/>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DC6337A7-578B-6ADB-BAEF-4CCB9AA96791}"/>
              </a:ext>
            </a:extLst>
          </p:cNvPr>
          <p:cNvPicPr preferRelativeResize="0">
            <a:picLocks noGrp="1"/>
          </p:cNvPicPr>
          <p:nvPr>
            <p:ph type="pic" idx="3"/>
          </p:nvPr>
        </p:nvPicPr>
        <p:blipFill rotWithShape="1">
          <a:blip r:embed="rId4"/>
          <a:srcRect l="2047" r="2047"/>
          <a:stretch/>
        </p:blipFill>
        <p:spPr>
          <a:xfrm>
            <a:off x="6182031" y="609598"/>
            <a:ext cx="5386082" cy="3744000"/>
          </a:xfrm>
          <a:prstGeom prst="rect">
            <a:avLst/>
          </a:prstGeom>
          <a:solidFill>
            <a:srgbClr val="F2F2F2"/>
          </a:solidFill>
          <a:ln>
            <a:noFill/>
          </a:ln>
        </p:spPr>
      </p:pic>
    </p:spTree>
    <p:extLst>
      <p:ext uri="{BB962C8B-B14F-4D97-AF65-F5344CB8AC3E}">
        <p14:creationId xmlns:p14="http://schemas.microsoft.com/office/powerpoint/2010/main" val="188532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1AE15BFE-0F9E-B8D8-8BEC-5E1D6E5BB82C}"/>
            </a:ext>
          </a:extLst>
        </p:cNvPr>
        <p:cNvGrpSpPr/>
        <p:nvPr/>
      </p:nvGrpSpPr>
      <p:grpSpPr>
        <a:xfrm>
          <a:off x="0" y="0"/>
          <a:ext cx="0" cy="0"/>
          <a:chOff x="0" y="0"/>
          <a:chExt cx="0" cy="0"/>
        </a:xfrm>
      </p:grpSpPr>
      <p:pic>
        <p:nvPicPr>
          <p:cNvPr id="391" name="Google Shape;391;p3">
            <a:extLst>
              <a:ext uri="{FF2B5EF4-FFF2-40B4-BE49-F238E27FC236}">
                <a16:creationId xmlns:a16="http://schemas.microsoft.com/office/drawing/2014/main" id="{105E7804-6AB7-B2AD-E454-9019165F9386}"/>
              </a:ext>
            </a:extLst>
          </p:cNvPr>
          <p:cNvPicPr preferRelativeResize="0">
            <a:picLocks noGrp="1"/>
          </p:cNvPicPr>
          <p:nvPr>
            <p:ph type="pic" idx="2"/>
          </p:nvPr>
        </p:nvPicPr>
        <p:blipFill rotWithShape="1">
          <a:blip r:embed="rId3"/>
          <a:srcRect t="4325" b="4325"/>
          <a:stretch/>
        </p:blipFill>
        <p:spPr>
          <a:xfrm>
            <a:off x="615950" y="609600"/>
            <a:ext cx="10952162" cy="5627688"/>
          </a:xfrm>
          <a:prstGeom prst="rect">
            <a:avLst/>
          </a:prstGeom>
          <a:solidFill>
            <a:srgbClr val="F2F2F2"/>
          </a:solidFill>
          <a:ln>
            <a:noFill/>
          </a:ln>
        </p:spPr>
      </p:pic>
      <p:sp>
        <p:nvSpPr>
          <p:cNvPr id="392" name="Google Shape;392;p3">
            <a:extLst>
              <a:ext uri="{FF2B5EF4-FFF2-40B4-BE49-F238E27FC236}">
                <a16:creationId xmlns:a16="http://schemas.microsoft.com/office/drawing/2014/main" id="{A6D164B9-ECFC-C1E9-3AFF-005B19D7D41B}"/>
              </a:ext>
            </a:extLst>
          </p:cNvPr>
          <p:cNvSpPr txBox="1">
            <a:spLocks noGrp="1"/>
          </p:cNvSpPr>
          <p:nvPr>
            <p:ph type="body" idx="1"/>
          </p:nvPr>
        </p:nvSpPr>
        <p:spPr>
          <a:xfrm>
            <a:off x="956538" y="4622800"/>
            <a:ext cx="10226812" cy="1003300"/>
          </a:xfrm>
          <a:prstGeom prst="rect">
            <a:avLst/>
          </a:prstGeom>
          <a:solidFill>
            <a:schemeClr val="accent1"/>
          </a:solidFill>
          <a:ln>
            <a:noFill/>
          </a:ln>
        </p:spPr>
        <p:txBody>
          <a:bodyPr spcFirstLastPara="1" wrap="square" lIns="0" tIns="0" rIns="0" bIns="0" anchor="ctr" anchorCtr="0">
            <a:noAutofit/>
          </a:bodyPr>
          <a:lstStyle/>
          <a:p>
            <a:pPr marL="0" indent="0"/>
            <a:r>
              <a:rPr lang="nl-NL" sz="2600" dirty="0"/>
              <a:t>Predikantes als Mary kunnen de positie van vrouwen verbeteren</a:t>
            </a:r>
            <a:endParaRPr lang="en-US" dirty="0"/>
          </a:p>
        </p:txBody>
      </p:sp>
      <p:sp>
        <p:nvSpPr>
          <p:cNvPr id="393" name="Google Shape;393;p3">
            <a:extLst>
              <a:ext uri="{FF2B5EF4-FFF2-40B4-BE49-F238E27FC236}">
                <a16:creationId xmlns:a16="http://schemas.microsoft.com/office/drawing/2014/main" id="{962103F1-D93B-B1B2-D9CB-22D49FBBC2AE}"/>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Tree>
    <p:extLst>
      <p:ext uri="{BB962C8B-B14F-4D97-AF65-F5344CB8AC3E}">
        <p14:creationId xmlns:p14="http://schemas.microsoft.com/office/powerpoint/2010/main" val="55907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D7119627-FF04-9275-BAE6-1D295A988501}"/>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62EF7764-0F8B-7FA4-3426-27F7FD9CE604}"/>
              </a:ext>
            </a:extLst>
          </p:cNvPr>
          <p:cNvPicPr preferRelativeResize="0">
            <a:picLocks noGrp="1"/>
          </p:cNvPicPr>
          <p:nvPr>
            <p:ph type="pic" idx="2"/>
          </p:nvPr>
        </p:nvPicPr>
        <p:blipFill rotWithShape="1">
          <a:blip r:embed="rId3"/>
          <a:srcRect l="11266" r="11266"/>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1CBC5558-01BE-D15A-8B34-5A615C0B9D3E}"/>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dirty="0">
                <a:solidFill>
                  <a:schemeClr val="bg1"/>
                </a:solidFill>
              </a:rPr>
              <a:t>Mede dankzij het studiefonds zijn er steeds meer Keniaanse vrouwen met een universitaire theologische opleiding, die hun stem en ervaringen in de kerk kunnen laten horen. </a:t>
            </a:r>
            <a:endParaRPr lang="en-US" dirty="0">
              <a:solidFill>
                <a:schemeClr val="bg1"/>
              </a:solidFill>
            </a:endParaRPr>
          </a:p>
          <a:p>
            <a:pPr marL="0" lvl="0" indent="0" algn="l" rtl="0">
              <a:lnSpc>
                <a:spcPct val="100000"/>
              </a:lnSpc>
              <a:spcBef>
                <a:spcPts val="0"/>
              </a:spcBef>
              <a:spcAft>
                <a:spcPts val="0"/>
              </a:spcAft>
              <a:buSzPts val="2600"/>
              <a:buFont typeface="Arial"/>
              <a:buNone/>
            </a:pPr>
            <a:endParaRPr/>
          </a:p>
        </p:txBody>
      </p:sp>
      <p:sp>
        <p:nvSpPr>
          <p:cNvPr id="401" name="Google Shape;401;p4">
            <a:extLst>
              <a:ext uri="{FF2B5EF4-FFF2-40B4-BE49-F238E27FC236}">
                <a16:creationId xmlns:a16="http://schemas.microsoft.com/office/drawing/2014/main" id="{08954CCC-4FB8-25B7-5DC9-C73451A68B93}"/>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239722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316664-7e80-4402-8e2f-da01e2233fc4" xsi:nil="true"/>
    <lcf76f155ced4ddcb4097134ff3c332f xmlns="eaf9e152-3ff5-44bd-831b-630956a2373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5BF03DBB236A40961CBC6ACD99DDD7" ma:contentTypeVersion="13" ma:contentTypeDescription="Een nieuw document maken." ma:contentTypeScope="" ma:versionID="bafde490d90510d788f7061f46a4a690">
  <xsd:schema xmlns:xsd="http://www.w3.org/2001/XMLSchema" xmlns:xs="http://www.w3.org/2001/XMLSchema" xmlns:p="http://schemas.microsoft.com/office/2006/metadata/properties" xmlns:ns2="eaf9e152-3ff5-44bd-831b-630956a2373b" xmlns:ns3="5a316664-7e80-4402-8e2f-da01e2233fc4" targetNamespace="http://schemas.microsoft.com/office/2006/metadata/properties" ma:root="true" ma:fieldsID="5eae379b2835ed0baceca9d2f1dff1a5" ns2:_="" ns3:_="">
    <xsd:import namespace="eaf9e152-3ff5-44bd-831b-630956a2373b"/>
    <xsd:import namespace="5a316664-7e80-4402-8e2f-da01e2233f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f9e152-3ff5-44bd-831b-630956a237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ObjectDetectorVersions" ma:index="12" nillable="true" ma:displayName="MediaServiceObjectDetectorVersions" ma:description=""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316664-7e80-4402-8e2f-da01e2233fc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39d5f53-1309-4b54-82b6-81d7ce03e92c}" ma:internalName="TaxCatchAll" ma:showField="CatchAllData" ma:web="5a316664-7e80-4402-8e2f-da01e2233f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C103A-4673-48DF-B7A5-20DC1A897BB1}">
  <ds:schemaRefs>
    <ds:schemaRef ds:uri="http://schemas.microsoft.com/office/2006/metadata/properties"/>
    <ds:schemaRef ds:uri="http://schemas.microsoft.com/office/infopath/2007/PartnerControls"/>
    <ds:schemaRef ds:uri="5a316664-7e80-4402-8e2f-da01e2233fc4"/>
    <ds:schemaRef ds:uri="eaf9e152-3ff5-44bd-831b-630956a2373b"/>
  </ds:schemaRefs>
</ds:datastoreItem>
</file>

<file path=customXml/itemProps2.xml><?xml version="1.0" encoding="utf-8"?>
<ds:datastoreItem xmlns:ds="http://schemas.openxmlformats.org/officeDocument/2006/customXml" ds:itemID="{6C8570FA-DB3E-4309-A97B-CD8FE264B7E2}">
  <ds:schemaRefs>
    <ds:schemaRef ds:uri="http://schemas.microsoft.com/sharepoint/v3/contenttype/forms"/>
  </ds:schemaRefs>
</ds:datastoreItem>
</file>

<file path=customXml/itemProps3.xml><?xml version="1.0" encoding="utf-8"?>
<ds:datastoreItem xmlns:ds="http://schemas.openxmlformats.org/officeDocument/2006/customXml" ds:itemID="{1A654A24-BE2C-4B05-B7D2-B250719099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f9e152-3ff5-44bd-831b-630956a2373b"/>
    <ds:schemaRef ds:uri="5a316664-7e80-4402-8e2f-da01e2233f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10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Plaats hier je bedrijfsnaam</vt:lpstr>
      <vt:lpstr>Tekst + afbeelding (L)</vt:lpstr>
      <vt:lpstr>Tekst + afbeelding (M)</vt:lpstr>
      <vt:lpstr>PowerPoint Presentation</vt:lpstr>
      <vt:lpstr>PowerPoint Presentation</vt:lpstr>
      <vt:lpstr>Tekst + afbeelding (M)</vt:lpstr>
      <vt:lpstr>PowerPoint Presentation</vt:lpstr>
      <vt:lpstr>PowerPoint Presentation</vt:lpstr>
      <vt:lpstr>Tekst + afbeelding (L)</vt:lpstr>
      <vt:lpstr>Tekst + afbeelding (M)</vt:lpstr>
      <vt:lpstr>Tekst + afbeelding (M)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267</cp:revision>
  <dcterms:created xsi:type="dcterms:W3CDTF">2018-03-15T13:05:51Z</dcterms:created>
  <dcterms:modified xsi:type="dcterms:W3CDTF">2025-08-05T13:19:23Z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0x010100F95BF03DBB236A40961CBC6ACD99DDD7</vt:lpwstr>
  </property>
  <property fmtid="{D5CDD505-2E9C-101B-9397-08002B2CF9AE}" pid="3" name="Order">
    <vt:r8>28700</vt:r8>
  </property>
  <property fmtid="{D5CDD505-2E9C-101B-9397-08002B2CF9AE}" pid="4" name="MediaServiceImageTags">
    <vt:lpwstr/>
  </property>
</Properties>
</file>